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7" r:id="rId2"/>
    <p:sldId id="262" r:id="rId3"/>
    <p:sldId id="260" r:id="rId4"/>
    <p:sldId id="259" r:id="rId5"/>
    <p:sldId id="258" r:id="rId6"/>
    <p:sldId id="261" r:id="rId7"/>
    <p:sldId id="263" r:id="rId8"/>
  </p:sldIdLst>
  <p:sldSz cx="10799763" cy="10799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46"/>
    <p:restoredTop sz="94377"/>
  </p:normalViewPr>
  <p:slideViewPr>
    <p:cSldViewPr snapToGrid="0">
      <p:cViewPr>
        <p:scale>
          <a:sx n="52" d="100"/>
          <a:sy n="52" d="100"/>
        </p:scale>
        <p:origin x="2024" y="9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5672376"/>
            <a:ext cx="8099822" cy="2607442"/>
          </a:xfrm>
        </p:spPr>
        <p:txBody>
          <a:bodyPr/>
          <a:lstStyle>
            <a:lvl1pPr marL="0" indent="0" algn="ctr">
              <a:buNone/>
              <a:defRPr sz="2835"/>
            </a:lvl1pPr>
            <a:lvl2pPr marL="539999" indent="0" algn="ctr">
              <a:buNone/>
              <a:defRPr sz="2362"/>
            </a:lvl2pPr>
            <a:lvl3pPr marL="1079998" indent="0" algn="ctr">
              <a:buNone/>
              <a:defRPr sz="2126"/>
            </a:lvl3pPr>
            <a:lvl4pPr marL="1619997" indent="0" algn="ctr">
              <a:buNone/>
              <a:defRPr sz="1890"/>
            </a:lvl4pPr>
            <a:lvl5pPr marL="2159996" indent="0" algn="ctr">
              <a:buNone/>
              <a:defRPr sz="1890"/>
            </a:lvl5pPr>
            <a:lvl6pPr marL="2699995" indent="0" algn="ctr">
              <a:buNone/>
              <a:defRPr sz="1890"/>
            </a:lvl6pPr>
            <a:lvl7pPr marL="3239994" indent="0" algn="ctr">
              <a:buNone/>
              <a:defRPr sz="1890"/>
            </a:lvl7pPr>
            <a:lvl8pPr marL="3779992" indent="0" algn="ctr">
              <a:buNone/>
              <a:defRPr sz="1890"/>
            </a:lvl8pPr>
            <a:lvl9pPr marL="4319991" indent="0" algn="ctr">
              <a:buNone/>
              <a:defRPr sz="189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44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84" y="574990"/>
            <a:ext cx="9314796" cy="208745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2484" y="10009783"/>
            <a:ext cx="2429947" cy="574987"/>
          </a:xfrm>
          <a:prstGeom prst="rect">
            <a:avLst/>
          </a:prstGeom>
        </p:spPr>
        <p:txBody>
          <a:bodyPr/>
          <a:lstStyle/>
          <a:p>
            <a:fld id="{9E37CD65-AA73-4006-9BC0-9E850CADC1C4}" type="datetimeFigureOut">
              <a:rPr lang="de-DE" smtClean="0"/>
              <a:t>13.11.18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7422" y="10009783"/>
            <a:ext cx="3644920" cy="57498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7332" y="10009783"/>
            <a:ext cx="2429947" cy="574987"/>
          </a:xfrm>
          <a:prstGeom prst="rect">
            <a:avLst/>
          </a:prstGeom>
        </p:spPr>
        <p:txBody>
          <a:bodyPr/>
          <a:lstStyle/>
          <a:p>
            <a:fld id="{3BECC1EF-E607-49D6-9EDD-E6DBD3B6A8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501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8581" y="574987"/>
            <a:ext cx="2328699" cy="9152300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484" y="574987"/>
            <a:ext cx="6851100" cy="9152300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2484" y="10009783"/>
            <a:ext cx="2429947" cy="574987"/>
          </a:xfrm>
          <a:prstGeom prst="rect">
            <a:avLst/>
          </a:prstGeom>
        </p:spPr>
        <p:txBody>
          <a:bodyPr/>
          <a:lstStyle/>
          <a:p>
            <a:fld id="{9E37CD65-AA73-4006-9BC0-9E850CADC1C4}" type="datetimeFigureOut">
              <a:rPr lang="de-DE" smtClean="0"/>
              <a:t>13.11.18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7422" y="10009783"/>
            <a:ext cx="3644920" cy="57498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7332" y="10009783"/>
            <a:ext cx="2429947" cy="574987"/>
          </a:xfrm>
          <a:prstGeom prst="rect">
            <a:avLst/>
          </a:prstGeom>
        </p:spPr>
        <p:txBody>
          <a:bodyPr/>
          <a:lstStyle/>
          <a:p>
            <a:fld id="{3BECC1EF-E607-49D6-9EDD-E6DBD3B6A8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1418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2484" y="574990"/>
            <a:ext cx="9314796" cy="208745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742484" y="10009783"/>
            <a:ext cx="2429947" cy="574987"/>
          </a:xfrm>
          <a:prstGeom prst="rect">
            <a:avLst/>
          </a:prstGeom>
        </p:spPr>
        <p:txBody>
          <a:bodyPr/>
          <a:lstStyle/>
          <a:p>
            <a:fld id="{9E37CD65-AA73-4006-9BC0-9E850CADC1C4}" type="datetimeFigureOut">
              <a:rPr lang="de-DE" smtClean="0"/>
              <a:t>13.11.18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577422" y="10009783"/>
            <a:ext cx="3644920" cy="57498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627332" y="10009783"/>
            <a:ext cx="2429947" cy="574987"/>
          </a:xfrm>
          <a:prstGeom prst="rect">
            <a:avLst/>
          </a:prstGeom>
        </p:spPr>
        <p:txBody>
          <a:bodyPr/>
          <a:lstStyle/>
          <a:p>
            <a:fld id="{3BECC1EF-E607-49D6-9EDD-E6DBD3B6A8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1903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84" y="574990"/>
            <a:ext cx="9314796" cy="208745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2484" y="10009783"/>
            <a:ext cx="2429947" cy="574987"/>
          </a:xfrm>
          <a:prstGeom prst="rect">
            <a:avLst/>
          </a:prstGeom>
        </p:spPr>
        <p:txBody>
          <a:bodyPr/>
          <a:lstStyle/>
          <a:p>
            <a:fld id="{9E37CD65-AA73-4006-9BC0-9E850CADC1C4}" type="datetimeFigureOut">
              <a:rPr lang="de-DE" smtClean="0"/>
              <a:t>13.11.18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7422" y="10009783"/>
            <a:ext cx="3644920" cy="57498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7332" y="10009783"/>
            <a:ext cx="2429947" cy="574987"/>
          </a:xfrm>
          <a:prstGeom prst="rect">
            <a:avLst/>
          </a:prstGeom>
        </p:spPr>
        <p:txBody>
          <a:bodyPr/>
          <a:lstStyle/>
          <a:p>
            <a:fld id="{3BECC1EF-E607-49D6-9EDD-E6DBD3B6A8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5558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859" y="7227345"/>
            <a:ext cx="9314796" cy="2362447"/>
          </a:xfrm>
        </p:spPr>
        <p:txBody>
          <a:bodyPr/>
          <a:lstStyle>
            <a:lvl1pPr marL="0" indent="0">
              <a:buNone/>
              <a:defRPr sz="2835">
                <a:solidFill>
                  <a:schemeClr val="tx1"/>
                </a:solidFill>
              </a:defRPr>
            </a:lvl1pPr>
            <a:lvl2pPr marL="539999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98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99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99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995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994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99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991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760120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84" y="574990"/>
            <a:ext cx="9314796" cy="208745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484" y="2874937"/>
            <a:ext cx="4589899" cy="685235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7380" y="2874937"/>
            <a:ext cx="4589899" cy="685235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2484" y="10009783"/>
            <a:ext cx="2429947" cy="574987"/>
          </a:xfrm>
          <a:prstGeom prst="rect">
            <a:avLst/>
          </a:prstGeom>
        </p:spPr>
        <p:txBody>
          <a:bodyPr/>
          <a:lstStyle/>
          <a:p>
            <a:fld id="{9E37CD65-AA73-4006-9BC0-9E850CADC1C4}" type="datetimeFigureOut">
              <a:rPr lang="de-DE" smtClean="0"/>
              <a:t>13.11.18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77422" y="10009783"/>
            <a:ext cx="3644920" cy="57498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7332" y="10009783"/>
            <a:ext cx="2429947" cy="574987"/>
          </a:xfrm>
          <a:prstGeom prst="rect">
            <a:avLst/>
          </a:prstGeom>
        </p:spPr>
        <p:txBody>
          <a:bodyPr/>
          <a:lstStyle/>
          <a:p>
            <a:fld id="{3BECC1EF-E607-49D6-9EDD-E6DBD3B6A8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7069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574990"/>
            <a:ext cx="9314796" cy="208745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892" y="2647443"/>
            <a:ext cx="4568805" cy="1297471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892" y="3944914"/>
            <a:ext cx="4568805" cy="580237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7381" y="2647443"/>
            <a:ext cx="4591306" cy="1297471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7381" y="3944914"/>
            <a:ext cx="4591306" cy="580237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42484" y="10009783"/>
            <a:ext cx="2429947" cy="574987"/>
          </a:xfrm>
          <a:prstGeom prst="rect">
            <a:avLst/>
          </a:prstGeom>
        </p:spPr>
        <p:txBody>
          <a:bodyPr/>
          <a:lstStyle/>
          <a:p>
            <a:fld id="{9E37CD65-AA73-4006-9BC0-9E850CADC1C4}" type="datetimeFigureOut">
              <a:rPr lang="de-DE" smtClean="0"/>
              <a:t>13.11.18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77422" y="10009783"/>
            <a:ext cx="3644920" cy="57498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27332" y="10009783"/>
            <a:ext cx="2429947" cy="574987"/>
          </a:xfrm>
          <a:prstGeom prst="rect">
            <a:avLst/>
          </a:prstGeom>
        </p:spPr>
        <p:txBody>
          <a:bodyPr/>
          <a:lstStyle/>
          <a:p>
            <a:fld id="{3BECC1EF-E607-49D6-9EDD-E6DBD3B6A8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527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84" y="574990"/>
            <a:ext cx="9314796" cy="208745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2484" y="10009783"/>
            <a:ext cx="2429947" cy="574987"/>
          </a:xfrm>
          <a:prstGeom prst="rect">
            <a:avLst/>
          </a:prstGeom>
        </p:spPr>
        <p:txBody>
          <a:bodyPr/>
          <a:lstStyle/>
          <a:p>
            <a:fld id="{9E37CD65-AA73-4006-9BC0-9E850CADC1C4}" type="datetimeFigureOut">
              <a:rPr lang="de-DE" smtClean="0"/>
              <a:t>13.11.18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77422" y="10009783"/>
            <a:ext cx="3644920" cy="57498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7332" y="10009783"/>
            <a:ext cx="2429947" cy="574987"/>
          </a:xfrm>
          <a:prstGeom prst="rect">
            <a:avLst/>
          </a:prstGeom>
        </p:spPr>
        <p:txBody>
          <a:bodyPr/>
          <a:lstStyle/>
          <a:p>
            <a:fld id="{3BECC1EF-E607-49D6-9EDD-E6DBD3B6A8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6433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42484" y="10009783"/>
            <a:ext cx="2429947" cy="574987"/>
          </a:xfrm>
          <a:prstGeom prst="rect">
            <a:avLst/>
          </a:prstGeom>
        </p:spPr>
        <p:txBody>
          <a:bodyPr/>
          <a:lstStyle/>
          <a:p>
            <a:fld id="{9E37CD65-AA73-4006-9BC0-9E850CADC1C4}" type="datetimeFigureOut">
              <a:rPr lang="de-DE" smtClean="0"/>
              <a:t>13.11.18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77422" y="10009783"/>
            <a:ext cx="3644920" cy="57498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7332" y="10009783"/>
            <a:ext cx="2429947" cy="574987"/>
          </a:xfrm>
          <a:prstGeom prst="rect">
            <a:avLst/>
          </a:prstGeom>
        </p:spPr>
        <p:txBody>
          <a:bodyPr/>
          <a:lstStyle/>
          <a:p>
            <a:fld id="{3BECC1EF-E607-49D6-9EDD-E6DBD3B6A8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7878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719984"/>
            <a:ext cx="3483205" cy="2519945"/>
          </a:xfrm>
          <a:prstGeom prst="rect">
            <a:avLst/>
          </a:prstGeom>
        </p:spPr>
        <p:txBody>
          <a:bodyPr anchor="b"/>
          <a:lstStyle>
            <a:lvl1pPr>
              <a:defRPr sz="378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306" y="1554968"/>
            <a:ext cx="5467380" cy="7674832"/>
          </a:xfrm>
        </p:spPr>
        <p:txBody>
          <a:bodyPr/>
          <a:lstStyle>
            <a:lvl1pPr>
              <a:defRPr sz="3780"/>
            </a:lvl1pPr>
            <a:lvl2pPr>
              <a:defRPr sz="3307"/>
            </a:lvl2pPr>
            <a:lvl3pPr>
              <a:defRPr sz="2835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3239929"/>
            <a:ext cx="3483205" cy="6002369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2484" y="10009783"/>
            <a:ext cx="2429947" cy="574987"/>
          </a:xfrm>
          <a:prstGeom prst="rect">
            <a:avLst/>
          </a:prstGeom>
        </p:spPr>
        <p:txBody>
          <a:bodyPr/>
          <a:lstStyle/>
          <a:p>
            <a:fld id="{9E37CD65-AA73-4006-9BC0-9E850CADC1C4}" type="datetimeFigureOut">
              <a:rPr lang="de-DE" smtClean="0"/>
              <a:t>13.11.18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77422" y="10009783"/>
            <a:ext cx="3644920" cy="57498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7332" y="10009783"/>
            <a:ext cx="2429947" cy="574987"/>
          </a:xfrm>
          <a:prstGeom prst="rect">
            <a:avLst/>
          </a:prstGeom>
        </p:spPr>
        <p:txBody>
          <a:bodyPr/>
          <a:lstStyle/>
          <a:p>
            <a:fld id="{3BECC1EF-E607-49D6-9EDD-E6DBD3B6A8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0476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719984"/>
            <a:ext cx="3483205" cy="2519945"/>
          </a:xfrm>
          <a:prstGeom prst="rect">
            <a:avLst/>
          </a:prstGeom>
        </p:spPr>
        <p:txBody>
          <a:bodyPr anchor="b"/>
          <a:lstStyle>
            <a:lvl1pPr>
              <a:defRPr sz="378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91306" y="1554968"/>
            <a:ext cx="5467380" cy="7674832"/>
          </a:xfrm>
        </p:spPr>
        <p:txBody>
          <a:bodyPr anchor="t"/>
          <a:lstStyle>
            <a:lvl1pPr marL="0" indent="0">
              <a:buNone/>
              <a:defRPr sz="3780"/>
            </a:lvl1pPr>
            <a:lvl2pPr marL="539999" indent="0">
              <a:buNone/>
              <a:defRPr sz="3307"/>
            </a:lvl2pPr>
            <a:lvl3pPr marL="1079998" indent="0">
              <a:buNone/>
              <a:defRPr sz="2835"/>
            </a:lvl3pPr>
            <a:lvl4pPr marL="1619997" indent="0">
              <a:buNone/>
              <a:defRPr sz="2362"/>
            </a:lvl4pPr>
            <a:lvl5pPr marL="2159996" indent="0">
              <a:buNone/>
              <a:defRPr sz="2362"/>
            </a:lvl5pPr>
            <a:lvl6pPr marL="2699995" indent="0">
              <a:buNone/>
              <a:defRPr sz="2362"/>
            </a:lvl6pPr>
            <a:lvl7pPr marL="3239994" indent="0">
              <a:buNone/>
              <a:defRPr sz="2362"/>
            </a:lvl7pPr>
            <a:lvl8pPr marL="3779992" indent="0">
              <a:buNone/>
              <a:defRPr sz="2362"/>
            </a:lvl8pPr>
            <a:lvl9pPr marL="4319991" indent="0">
              <a:buNone/>
              <a:defRPr sz="2362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3239929"/>
            <a:ext cx="3483205" cy="6002369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2484" y="10009783"/>
            <a:ext cx="2429947" cy="574987"/>
          </a:xfrm>
          <a:prstGeom prst="rect">
            <a:avLst/>
          </a:prstGeom>
        </p:spPr>
        <p:txBody>
          <a:bodyPr/>
          <a:lstStyle/>
          <a:p>
            <a:fld id="{9E37CD65-AA73-4006-9BC0-9E850CADC1C4}" type="datetimeFigureOut">
              <a:rPr lang="de-DE" smtClean="0"/>
              <a:t>13.11.18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77422" y="10009783"/>
            <a:ext cx="3644920" cy="57498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7332" y="10009783"/>
            <a:ext cx="2429947" cy="574987"/>
          </a:xfrm>
          <a:prstGeom prst="rect">
            <a:avLst/>
          </a:prstGeom>
        </p:spPr>
        <p:txBody>
          <a:bodyPr/>
          <a:lstStyle/>
          <a:p>
            <a:fld id="{3BECC1EF-E607-49D6-9EDD-E6DBD3B6A8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040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930" y="492369"/>
            <a:ext cx="9314796" cy="85578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80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50" r:id="rId12"/>
  </p:sldLayoutIdLst>
  <p:txStyles>
    <p:titleStyle>
      <a:lvl1pPr algn="l" defTabSz="1079998" rtl="0" eaLnBrk="1" latinLnBrk="0" hangingPunct="1">
        <a:lnSpc>
          <a:spcPct val="90000"/>
        </a:lnSpc>
        <a:spcBef>
          <a:spcPct val="0"/>
        </a:spcBef>
        <a:buNone/>
        <a:defRPr sz="51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99" indent="-269999" algn="l" defTabSz="1079998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98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349997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996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995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994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993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992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991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99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98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997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996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995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994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992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991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7031" y="1152395"/>
            <a:ext cx="8505172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8800" dirty="0">
              <a:latin typeface="+mj-lt"/>
            </a:endParaRPr>
          </a:p>
          <a:p>
            <a:pPr algn="ctr"/>
            <a:r>
              <a:rPr lang="de-DE" sz="9600" dirty="0">
                <a:solidFill>
                  <a:schemeClr val="bg1"/>
                </a:solidFill>
                <a:latin typeface="+mj-lt"/>
              </a:rPr>
              <a:t>Hier könnte Eure Message stehen!</a:t>
            </a:r>
          </a:p>
          <a:p>
            <a:pPr algn="ctr"/>
            <a:endParaRPr lang="de-DE" sz="9600" dirty="0">
              <a:latin typeface="+mj-lt"/>
            </a:endParaRP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17050B7-D6E9-2549-A9D6-041E8CA35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128" y="8333934"/>
            <a:ext cx="3669506" cy="179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863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7031" y="1152395"/>
            <a:ext cx="8505172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8800" dirty="0">
              <a:latin typeface="+mj-lt"/>
            </a:endParaRPr>
          </a:p>
          <a:p>
            <a:pPr algn="ctr"/>
            <a:r>
              <a:rPr lang="de-DE" sz="9600" dirty="0">
                <a:solidFill>
                  <a:schemeClr val="tx2"/>
                </a:solidFill>
                <a:latin typeface="+mj-lt"/>
              </a:rPr>
              <a:t>Hier könnte Eure Message stehen!</a:t>
            </a:r>
          </a:p>
          <a:p>
            <a:pPr algn="ctr"/>
            <a:endParaRPr lang="de-DE" sz="9600" dirty="0">
              <a:latin typeface="+mj-lt"/>
            </a:endParaRP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80B10F6-EEE3-334A-9511-FA3313783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997" y="8334000"/>
            <a:ext cx="3669767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04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7031" y="1152395"/>
            <a:ext cx="8505172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8800" dirty="0">
              <a:latin typeface="+mj-lt"/>
            </a:endParaRPr>
          </a:p>
          <a:p>
            <a:pPr algn="ctr"/>
            <a:r>
              <a:rPr lang="de-DE" sz="9600" dirty="0">
                <a:solidFill>
                  <a:schemeClr val="accent5"/>
                </a:solidFill>
                <a:latin typeface="+mj-lt"/>
              </a:rPr>
              <a:t>Hier könnte Eure Message stehen!</a:t>
            </a:r>
          </a:p>
          <a:p>
            <a:pPr algn="ctr"/>
            <a:endParaRPr lang="de-DE" sz="9600" dirty="0">
              <a:latin typeface="+mj-lt"/>
            </a:endParaRPr>
          </a:p>
          <a:p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21615A8-43C8-2148-B84E-3AECEB2E7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997" y="8334000"/>
            <a:ext cx="3669767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682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7031" y="1152395"/>
            <a:ext cx="8505172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8800" dirty="0">
              <a:latin typeface="+mj-lt"/>
            </a:endParaRPr>
          </a:p>
          <a:p>
            <a:pPr algn="ctr"/>
            <a:r>
              <a:rPr lang="de-DE" sz="9600" dirty="0">
                <a:solidFill>
                  <a:schemeClr val="accent4"/>
                </a:solidFill>
                <a:latin typeface="+mj-lt"/>
              </a:rPr>
              <a:t>Hier könnte Eure Message stehen!</a:t>
            </a:r>
          </a:p>
          <a:p>
            <a:pPr algn="ctr"/>
            <a:endParaRPr lang="de-DE" sz="9600" dirty="0">
              <a:latin typeface="+mj-lt"/>
            </a:endParaRP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8D1FCE7-9647-7A40-9F8C-32C8E3422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00" y="8334000"/>
            <a:ext cx="3669767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225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7031" y="1152395"/>
            <a:ext cx="8505172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8800" dirty="0">
              <a:latin typeface="+mj-lt"/>
            </a:endParaRPr>
          </a:p>
          <a:p>
            <a:pPr algn="ctr"/>
            <a:r>
              <a:rPr lang="de-DE" sz="9600" dirty="0">
                <a:solidFill>
                  <a:schemeClr val="bg2"/>
                </a:solidFill>
                <a:latin typeface="+mj-lt"/>
              </a:rPr>
              <a:t>Hier könnte Eure Message stehen!</a:t>
            </a:r>
          </a:p>
          <a:p>
            <a:pPr algn="ctr"/>
            <a:endParaRPr lang="de-DE" sz="9600" dirty="0">
              <a:latin typeface="+mj-lt"/>
            </a:endParaRP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210CA3C-85F0-B744-9FB6-EB9AB06A6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00" y="8334000"/>
            <a:ext cx="3669767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79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7031" y="1152395"/>
            <a:ext cx="8505172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8800" dirty="0">
              <a:latin typeface="+mj-lt"/>
            </a:endParaRPr>
          </a:p>
          <a:p>
            <a:pPr algn="ctr"/>
            <a:r>
              <a:rPr lang="de-DE" sz="9600" dirty="0">
                <a:solidFill>
                  <a:schemeClr val="accent2"/>
                </a:solidFill>
                <a:latin typeface="+mj-lt"/>
              </a:rPr>
              <a:t>Hier könnte Eure Message stehen!</a:t>
            </a:r>
          </a:p>
          <a:p>
            <a:pPr algn="ctr"/>
            <a:endParaRPr lang="de-DE" sz="9600" dirty="0">
              <a:latin typeface="+mj-lt"/>
            </a:endParaRP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CFCC7C7-1310-6E41-A900-02974888F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00" y="8334000"/>
            <a:ext cx="3669767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053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5424D0AF-C694-1245-AF27-B5B65CCE1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0841" y="-1"/>
            <a:ext cx="16947247" cy="11294077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977031" y="1152395"/>
            <a:ext cx="8505172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8800" dirty="0">
              <a:solidFill>
                <a:schemeClr val="tx2"/>
              </a:solidFill>
              <a:latin typeface="+mj-lt"/>
            </a:endParaRPr>
          </a:p>
          <a:p>
            <a:pPr algn="ctr"/>
            <a:r>
              <a:rPr lang="de-DE" sz="9600" dirty="0">
                <a:solidFill>
                  <a:schemeClr val="tx2"/>
                </a:solidFill>
                <a:latin typeface="+mj-lt"/>
              </a:rPr>
              <a:t>Hier könnte Eure Message stehen!</a:t>
            </a:r>
          </a:p>
          <a:p>
            <a:pPr algn="ctr"/>
            <a:endParaRPr lang="de-DE" sz="9600" dirty="0">
              <a:solidFill>
                <a:schemeClr val="tx2"/>
              </a:solidFill>
              <a:latin typeface="+mj-lt"/>
            </a:endParaRPr>
          </a:p>
          <a:p>
            <a:endParaRPr lang="de-DE" dirty="0">
              <a:solidFill>
                <a:schemeClr val="tx2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CFCC7C7-1310-6E41-A900-02974888F2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00" y="8334000"/>
            <a:ext cx="3669767" cy="179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74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nutzerdefiniert 1">
      <a:dk1>
        <a:srgbClr val="000000"/>
      </a:dk1>
      <a:lt1>
        <a:srgbClr val="FFFFFF"/>
      </a:lt1>
      <a:dk2>
        <a:srgbClr val="ED1C24"/>
      </a:dk2>
      <a:lt2>
        <a:srgbClr val="C2E2DE"/>
      </a:lt2>
      <a:accent1>
        <a:srgbClr val="F5AAB4"/>
      </a:accent1>
      <a:accent2>
        <a:srgbClr val="FFE2A0"/>
      </a:accent2>
      <a:accent3>
        <a:srgbClr val="68B5B9"/>
      </a:accent3>
      <a:accent4>
        <a:srgbClr val="91288F"/>
      </a:accent4>
      <a:accent5>
        <a:srgbClr val="D21518"/>
      </a:accent5>
      <a:accent6>
        <a:srgbClr val="FFFFFF"/>
      </a:accent6>
      <a:hlink>
        <a:srgbClr val="000000"/>
      </a:hlink>
      <a:folHlink>
        <a:srgbClr val="68B5B9"/>
      </a:folHlink>
    </a:clrScheme>
    <a:fontScheme name="Juso-Hochschulgruppen">
      <a:majorFont>
        <a:latin typeface="Roboto Condensed Bold Italic"/>
        <a:ea typeface=""/>
        <a:cs typeface=""/>
      </a:majorFont>
      <a:minorFont>
        <a:latin typeface="Roboto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PresentationFormat>Benutzerdefiniert</PresentationFormat>
  <Paragraphs>14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Roboto </vt:lpstr>
      <vt:lpstr>Roboto Condensed Bold Italic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