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61" d="100"/>
          <a:sy n="161" d="100"/>
        </p:scale>
        <p:origin x="1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ffbb2fb43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cffbb2fb43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ffbb2fb43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ffbb2fb43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cffbb2fb43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cffbb2fb43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cffbb2fb43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cffbb2fb43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cffbb2fb43_0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cffbb2fb43_0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cffbb2fb43_0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cffbb2fb43_0_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ffbb2fb43_0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cffbb2fb43_0_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ED1C24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überschrift 1 1">
  <p:cSld name="SECTION_HEADER_1_1">
    <p:bg>
      <p:bgPr>
        <a:solidFill>
          <a:srgbClr val="970008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45" name="Google Shape;45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/>
          <p:nvPr/>
        </p:nvSpPr>
        <p:spPr>
          <a:xfrm>
            <a:off x="-84675" y="352775"/>
            <a:ext cx="7450800" cy="799800"/>
          </a:xfrm>
          <a:prstGeom prst="rect">
            <a:avLst/>
          </a:prstGeom>
          <a:solidFill>
            <a:srgbClr val="ED1C24"/>
          </a:solidFill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800"/>
              <a:buChar char="●"/>
              <a:defRPr b="1">
                <a:solidFill>
                  <a:srgbClr val="ED1C24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○"/>
              <a:defRPr b="1">
                <a:solidFill>
                  <a:srgbClr val="ED1C24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■"/>
              <a:defRPr b="1">
                <a:solidFill>
                  <a:srgbClr val="ED1C24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●"/>
              <a:defRPr b="1">
                <a:solidFill>
                  <a:srgbClr val="ED1C24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○"/>
              <a:defRPr b="1">
                <a:solidFill>
                  <a:srgbClr val="ED1C24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■"/>
              <a:defRPr b="1">
                <a:solidFill>
                  <a:srgbClr val="ED1C24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●"/>
              <a:defRPr b="1">
                <a:solidFill>
                  <a:srgbClr val="ED1C24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○"/>
              <a:defRPr b="1">
                <a:solidFill>
                  <a:srgbClr val="ED1C24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■"/>
              <a:defRPr b="1">
                <a:solidFill>
                  <a:srgbClr val="ED1C24"/>
                </a:solidFill>
              </a:defRPr>
            </a:lvl9pPr>
          </a:lstStyle>
          <a:p>
            <a:endParaRPr/>
          </a:p>
        </p:txBody>
      </p:sp>
      <p:pic>
        <p:nvPicPr>
          <p:cNvPr id="50" name="Google Shape;50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Text 1">
  <p:cSld name="TITLE_AND_BODY_1">
    <p:bg>
      <p:bgPr>
        <a:solidFill>
          <a:srgbClr val="F5AAB4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/>
          <p:nvPr/>
        </p:nvSpPr>
        <p:spPr>
          <a:xfrm>
            <a:off x="-84675" y="352775"/>
            <a:ext cx="7450800" cy="799800"/>
          </a:xfrm>
          <a:prstGeom prst="rect">
            <a:avLst/>
          </a:prstGeom>
          <a:solidFill>
            <a:srgbClr val="ED1C24"/>
          </a:solidFill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b="1"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b="1"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b="1"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b="1"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b="1"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b="1"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b="1"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b="1"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Text 1 2">
  <p:cSld name="TITLE_AND_BODY_1_2">
    <p:bg>
      <p:bgPr>
        <a:solidFill>
          <a:srgbClr val="970008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-84675" y="352775"/>
            <a:ext cx="7450800" cy="799800"/>
          </a:xfrm>
          <a:prstGeom prst="rect">
            <a:avLst/>
          </a:prstGeom>
          <a:solidFill>
            <a:srgbClr val="ED1C24"/>
          </a:solidFill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b="1"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b="1"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b="1"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b="1"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b="1"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b="1"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b="1"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b="1"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>
            <a:off x="-84675" y="352775"/>
            <a:ext cx="7450800" cy="799800"/>
          </a:xfrm>
          <a:prstGeom prst="rect">
            <a:avLst/>
          </a:prstGeom>
          <a:solidFill>
            <a:srgbClr val="ED1C24"/>
          </a:solidFill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●"/>
              <a:defRPr sz="1400" b="1">
                <a:solidFill>
                  <a:srgbClr val="ED1C24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●"/>
              <a:defRPr sz="1200" b="1">
                <a:solidFill>
                  <a:srgbClr val="ED1C24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●"/>
              <a:defRPr sz="1200" b="1">
                <a:solidFill>
                  <a:srgbClr val="ED1C24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●"/>
              <a:defRPr sz="1400" b="1">
                <a:solidFill>
                  <a:srgbClr val="ED1C24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●"/>
              <a:defRPr sz="1200" b="1">
                <a:solidFill>
                  <a:srgbClr val="ED1C24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●"/>
              <a:defRPr sz="1200" b="1">
                <a:solidFill>
                  <a:srgbClr val="ED1C24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9pPr>
          </a:lstStyle>
          <a:p>
            <a:endParaRPr/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Spalten 2">
  <p:cSld name="TITLE_AND_TWO_COLUMNS_2"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/>
          <p:nvPr/>
        </p:nvSpPr>
        <p:spPr>
          <a:xfrm>
            <a:off x="-84675" y="352775"/>
            <a:ext cx="7450800" cy="799800"/>
          </a:xfrm>
          <a:prstGeom prst="rect">
            <a:avLst/>
          </a:prstGeom>
          <a:solidFill>
            <a:srgbClr val="ED1C24"/>
          </a:solidFill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400"/>
              <a:buChar char="●"/>
              <a:defRPr sz="1400" b="1">
                <a:solidFill>
                  <a:srgbClr val="ED1C24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●"/>
              <a:defRPr sz="1200" b="1">
                <a:solidFill>
                  <a:srgbClr val="ED1C24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●"/>
              <a:defRPr sz="1200" b="1">
                <a:solidFill>
                  <a:srgbClr val="ED1C24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○"/>
              <a:defRPr sz="1200" b="1">
                <a:solidFill>
                  <a:srgbClr val="ED1C24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1200"/>
              <a:buChar char="■"/>
              <a:defRPr sz="1200" b="1">
                <a:solidFill>
                  <a:srgbClr val="ED1C24"/>
                </a:solidFill>
              </a:defRPr>
            </a:lvl9pPr>
          </a:lstStyle>
          <a:p>
            <a:endParaRPr/>
          </a:p>
        </p:txBody>
      </p:sp>
      <p:pic>
        <p:nvPicPr>
          <p:cNvPr id="71" name="Google Shape;71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6"/>
          <p:cNvPicPr preferRelativeResize="0"/>
          <p:nvPr/>
        </p:nvPicPr>
        <p:blipFill rotWithShape="1">
          <a:blip r:embed="rId3">
            <a:alphaModFix/>
          </a:blip>
          <a:srcRect l="35354" t="13763"/>
          <a:stretch/>
        </p:blipFill>
        <p:spPr>
          <a:xfrm>
            <a:off x="5036950" y="1259225"/>
            <a:ext cx="4307876" cy="399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Spalten 1">
  <p:cSld name="TITLE_AND_TWO_COLUMNS_1">
    <p:bg>
      <p:bgPr>
        <a:solidFill>
          <a:srgbClr val="F5AAB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/>
          <p:nvPr/>
        </p:nvSpPr>
        <p:spPr>
          <a:xfrm>
            <a:off x="-84675" y="352775"/>
            <a:ext cx="7450800" cy="799800"/>
          </a:xfrm>
          <a:prstGeom prst="rect">
            <a:avLst/>
          </a:prstGeom>
          <a:solidFill>
            <a:srgbClr val="ED1C24"/>
          </a:solidFill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b="1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b="1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78" name="Google Shape;78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Spalten 1 1">
  <p:cSld name="TITLE_AND_TWO_COLUMNS_1_1">
    <p:bg>
      <p:bgPr>
        <a:solidFill>
          <a:srgbClr val="970008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/>
          <p:nvPr/>
        </p:nvSpPr>
        <p:spPr>
          <a:xfrm>
            <a:off x="-84675" y="352775"/>
            <a:ext cx="7450800" cy="799800"/>
          </a:xfrm>
          <a:prstGeom prst="rect">
            <a:avLst/>
          </a:prstGeom>
          <a:solidFill>
            <a:srgbClr val="ED1C24"/>
          </a:solidFill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b="1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83" name="Google Shape;83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8"/>
          <p:cNvPicPr preferRelativeResize="0"/>
          <p:nvPr/>
        </p:nvPicPr>
        <p:blipFill rotWithShape="1">
          <a:blip r:embed="rId3">
            <a:alphaModFix/>
          </a:blip>
          <a:srcRect l="35354" t="13763"/>
          <a:stretch/>
        </p:blipFill>
        <p:spPr>
          <a:xfrm>
            <a:off x="5036950" y="1259225"/>
            <a:ext cx="4307876" cy="399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Spalten 1 1 1">
  <p:cSld name="TITLE_AND_TWO_COLUMNS_1_1_1">
    <p:bg>
      <p:bgPr>
        <a:solidFill>
          <a:srgbClr val="970008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-84675" y="352775"/>
            <a:ext cx="7450800" cy="799800"/>
          </a:xfrm>
          <a:prstGeom prst="rect">
            <a:avLst/>
          </a:prstGeom>
          <a:solidFill>
            <a:srgbClr val="ED1C24"/>
          </a:solidFill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"/>
              <a:buNone/>
              <a:defRPr sz="40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b="1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b="1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 b="1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 b="1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90" name="Google Shape;90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 2">
  <p:cSld name="TITLE_2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5200"/>
              <a:buFont typeface="Roboto"/>
              <a:buNone/>
              <a:defRPr sz="52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2800"/>
              <a:buFont typeface="Roboto"/>
              <a:buNone/>
              <a:defRPr sz="28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 1">
  <p:cSld name="TITLE_1">
    <p:bg>
      <p:bgPr>
        <a:solidFill>
          <a:srgbClr val="F5AAB4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 1 1">
  <p:cSld name="TITLE_1_1">
    <p:bg>
      <p:bgPr>
        <a:solidFill>
          <a:srgbClr val="970008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24" name="Google Shape;2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 1 1 1">
  <p:cSld name="TITLE_1_1_1">
    <p:bg>
      <p:bgPr>
        <a:solidFill>
          <a:srgbClr val="970008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4725300" cy="245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oboto"/>
              <a:buNone/>
              <a:defRPr sz="52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ubTitle" idx="1"/>
          </p:nvPr>
        </p:nvSpPr>
        <p:spPr>
          <a:xfrm>
            <a:off x="311700" y="3202025"/>
            <a:ext cx="4725300" cy="9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28" name="Google Shape;2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6"/>
          <p:cNvPicPr preferRelativeResize="0"/>
          <p:nvPr/>
        </p:nvPicPr>
        <p:blipFill rotWithShape="1">
          <a:blip r:embed="rId3">
            <a:alphaModFix/>
          </a:blip>
          <a:srcRect l="35354" t="13763"/>
          <a:stretch/>
        </p:blipFill>
        <p:spPr>
          <a:xfrm>
            <a:off x="5036950" y="1259225"/>
            <a:ext cx="4307876" cy="399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ED1C24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32" name="Google Shape;32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überschrift 2">
  <p:cSld name="SECTION_HEADER_2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311700" y="1185550"/>
            <a:ext cx="4572300" cy="24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35" name="Google Shape;35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/>
          <p:cNvPicPr preferRelativeResize="0"/>
          <p:nvPr/>
        </p:nvPicPr>
        <p:blipFill rotWithShape="1">
          <a:blip r:embed="rId3">
            <a:alphaModFix/>
          </a:blip>
          <a:srcRect l="35354" t="13763"/>
          <a:stretch/>
        </p:blipFill>
        <p:spPr>
          <a:xfrm>
            <a:off x="5036950" y="1259225"/>
            <a:ext cx="4307876" cy="399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überschrift 2 1">
  <p:cSld name="SECTION_HEADER_2_1">
    <p:bg>
      <p:bgPr>
        <a:solidFill>
          <a:schemeClr val="l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ED1C24"/>
              </a:buClr>
              <a:buSzPts val="3600"/>
              <a:buFont typeface="Roboto"/>
              <a:buNone/>
              <a:defRPr sz="3600" b="1" i="1">
                <a:solidFill>
                  <a:srgbClr val="ED1C2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39" name="Google Shape;39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überschrift 1">
  <p:cSld name="SECTION_HEADER_1">
    <p:bg>
      <p:bgPr>
        <a:solidFill>
          <a:srgbClr val="F5AAB4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"/>
              <a:buNone/>
              <a:defRPr sz="36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42" name="Google Shape;42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D1C2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"/>
              <a:buNone/>
              <a:defRPr sz="2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Char char="●"/>
              <a:defRPr sz="1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○"/>
              <a:defRPr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■"/>
              <a:defRPr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  <a:defRPr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○"/>
              <a:defRPr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■"/>
              <a:defRPr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  <a:defRPr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○"/>
              <a:defRPr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■"/>
              <a:defRPr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8" name="Google Shape;8;p1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643150" y="4200425"/>
            <a:ext cx="1420298" cy="89947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Herzlich Willkommen bei der Juso-Hochschulgruppe</a:t>
            </a:r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Datum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Stadt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Unsere Grundwerte</a:t>
            </a:r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Sozialistisch. Feministisch. Internationalistisch.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Unser Verbandsverständnis</a:t>
            </a:r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311700" y="1185550"/>
            <a:ext cx="4572300" cy="24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Was bedeutet für euch eine feministische Hochschule?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Was bedeutet eigentlich Hochschulpolitik?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Hochschulpolitik leicht erklärt</a:t>
            </a:r>
            <a:endParaRPr/>
          </a:p>
        </p:txBody>
      </p:sp>
      <p:sp>
        <p:nvSpPr>
          <p:cNvPr id="124" name="Google Shape;124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de"/>
              <a:t>Punkt 1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de"/>
              <a:t>Punkt 2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de"/>
              <a:t>Punkt 3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de"/>
              <a:t>Punkt 4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054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Unser Engagement vor Ort</a:t>
            </a:r>
            <a:endParaRPr/>
          </a:p>
        </p:txBody>
      </p:sp>
      <p:sp>
        <p:nvSpPr>
          <p:cNvPr id="130" name="Google Shape;130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de"/>
              <a:t>Punkt 1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de"/>
              <a:t>Punkt 2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de"/>
              <a:t>Punkt 3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de"/>
              <a:t>Punkt 4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Noch Fragen?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Bildschirmpräsentation (16:9)</PresentationFormat>
  <Paragraphs>19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Roboto</vt:lpstr>
      <vt:lpstr>Simple Light</vt:lpstr>
      <vt:lpstr>Herzlich Willkommen bei der Juso-Hochschulgruppe</vt:lpstr>
      <vt:lpstr>Unsere Grundwerte</vt:lpstr>
      <vt:lpstr>Unser Verbandsverständnis</vt:lpstr>
      <vt:lpstr>Was bedeutet für euch eine feministische Hochschule?</vt:lpstr>
      <vt:lpstr>Was bedeutet eigentlich Hochschulpolitik?</vt:lpstr>
      <vt:lpstr>Hochschulpolitik leicht erklärt</vt:lpstr>
      <vt:lpstr>Unser Engagement vor Ort</vt:lpstr>
      <vt:lpstr>Noch Fragen?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bei der Juso-Hochschulgruppe</dc:title>
  <dc:creator>Dangloff, Johanna-Dorothea</dc:creator>
  <cp:lastModifiedBy>Dangloff, Johanna-Dorothea</cp:lastModifiedBy>
  <cp:revision>1</cp:revision>
  <dcterms:modified xsi:type="dcterms:W3CDTF">2024-06-04T13:44:33Z</dcterms:modified>
</cp:coreProperties>
</file>